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59" r:id="rId3"/>
    <p:sldId id="262" r:id="rId4"/>
    <p:sldId id="299" r:id="rId5"/>
    <p:sldId id="303" r:id="rId6"/>
    <p:sldId id="304" r:id="rId7"/>
    <p:sldId id="305" r:id="rId8"/>
    <p:sldId id="260" r:id="rId9"/>
    <p:sldId id="296" r:id="rId10"/>
    <p:sldId id="300" r:id="rId11"/>
    <p:sldId id="306" r:id="rId12"/>
    <p:sldId id="301" r:id="rId13"/>
    <p:sldId id="314" r:id="rId14"/>
    <p:sldId id="320" r:id="rId15"/>
    <p:sldId id="315" r:id="rId16"/>
    <p:sldId id="317" r:id="rId17"/>
    <p:sldId id="316" r:id="rId18"/>
    <p:sldId id="302" r:id="rId19"/>
    <p:sldId id="318" r:id="rId20"/>
    <p:sldId id="321" r:id="rId21"/>
    <p:sldId id="28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0" autoAdjust="0"/>
    <p:restoredTop sz="94677"/>
  </p:normalViewPr>
  <p:slideViewPr>
    <p:cSldViewPr>
      <p:cViewPr>
        <p:scale>
          <a:sx n="141" d="100"/>
          <a:sy n="141" d="100"/>
        </p:scale>
        <p:origin x="1056" y="4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FFDE1-B14F-0CD7-129B-445987207A78}"/>
              </a:ext>
            </a:extLst>
          </p:cNvPr>
          <p:cNvSpPr txBox="1"/>
          <p:nvPr/>
        </p:nvSpPr>
        <p:spPr>
          <a:xfrm>
            <a:off x="723705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数据集构成：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677ED0-AA3F-F954-80C4-0726AF08E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b="7182"/>
          <a:stretch/>
        </p:blipFill>
        <p:spPr>
          <a:xfrm>
            <a:off x="206600" y="2852936"/>
            <a:ext cx="58894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D0E38C-2248-E30C-20C3-78209825F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b="7182"/>
          <a:stretch/>
        </p:blipFill>
        <p:spPr>
          <a:xfrm>
            <a:off x="6417416" y="3861048"/>
            <a:ext cx="546529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68BB2E-20DC-A2BA-B1C0-5E1AB18823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" b="7182"/>
          <a:stretch/>
        </p:blipFill>
        <p:spPr>
          <a:xfrm>
            <a:off x="6417416" y="545236"/>
            <a:ext cx="5491639" cy="28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/>
              <p:nvPr/>
            </p:nvSpPr>
            <p:spPr>
              <a:xfrm>
                <a:off x="318429" y="2473732"/>
                <a:ext cx="39773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5,951 cells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29" y="2473732"/>
                <a:ext cx="3977371" cy="523220"/>
              </a:xfrm>
              <a:prstGeom prst="rect">
                <a:avLst/>
              </a:prstGeom>
              <a:blipFill>
                <a:blip r:embed="rId5"/>
                <a:stretch>
                  <a:fillRect l="-3175" t="-11628" r="-2222" b="-3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417416" y="169476"/>
                <a:ext cx="41569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16" y="169476"/>
                <a:ext cx="4156907" cy="523220"/>
              </a:xfrm>
              <a:prstGeom prst="rect">
                <a:avLst/>
              </a:prstGeom>
              <a:blipFill>
                <a:blip r:embed="rId6"/>
                <a:stretch>
                  <a:fillRect l="-3049" t="-11905" r="-213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417416" y="3481844"/>
                <a:ext cx="41569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16" y="3481844"/>
                <a:ext cx="4156907" cy="523220"/>
              </a:xfrm>
              <a:prstGeom prst="rect">
                <a:avLst/>
              </a:prstGeom>
              <a:blipFill>
                <a:blip r:embed="rId7"/>
                <a:stretch>
                  <a:fillRect l="-3049" t="-14286" r="-2134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26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7741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8300"/>
            <a:ext cx="10375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78666B-141F-6AE5-BCB4-3800FC5D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42"/>
          <a:stretch/>
        </p:blipFill>
        <p:spPr>
          <a:xfrm>
            <a:off x="1559496" y="836712"/>
            <a:ext cx="9073007" cy="55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F1A0A9-DEAC-3ECA-7266-0242B1AD9D1C}"/>
              </a:ext>
            </a:extLst>
          </p:cNvPr>
          <p:cNvGrpSpPr/>
          <p:nvPr/>
        </p:nvGrpSpPr>
        <p:grpSpPr>
          <a:xfrm>
            <a:off x="723705" y="1287126"/>
            <a:ext cx="10163084" cy="4750475"/>
            <a:chOff x="723705" y="1287126"/>
            <a:chExt cx="10163084" cy="47504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BC392BF-AA29-CD90-3A6F-AB21CC037FD4}"/>
                </a:ext>
              </a:extLst>
            </p:cNvPr>
            <p:cNvGrpSpPr/>
            <p:nvPr/>
          </p:nvGrpSpPr>
          <p:grpSpPr>
            <a:xfrm>
              <a:off x="723705" y="3678930"/>
              <a:ext cx="10163084" cy="2358671"/>
              <a:chOff x="983432" y="3877601"/>
              <a:chExt cx="9307046" cy="216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092EA84-A0F5-8D5B-EDD5-DBA81B6E3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00"/>
              <a:stretch/>
            </p:blipFill>
            <p:spPr>
              <a:xfrm>
                <a:off x="7187413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DAEC39F4-1B0A-014F-BCBF-91E1C3743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4084348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84D1A59-42A6-19D6-3407-D84397685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983432" y="3877601"/>
                <a:ext cx="3103065" cy="2160000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CA9732-B280-870F-747B-660E444A7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4060369" y="1287126"/>
              <a:ext cx="3388478" cy="235867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A360B9-75C1-46B8-0B78-8E7EE0CA2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7498312" y="1287126"/>
              <a:ext cx="3388477" cy="23586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C950DE-4187-B62B-83B1-1B217E1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949" y="1660614"/>
              <a:ext cx="2453987" cy="1611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模型提升与进一步处理：</a:t>
            </a: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文章概括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下一步是什么？</a:t>
            </a:r>
          </a:p>
        </p:txBody>
      </p: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>
        <p:circle/>
      </p:transition>
    </mc:Choice>
    <mc:Fallback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05" y="3084642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5" y="2253645"/>
            <a:ext cx="724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给细胞一些刺激物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比如抑制生长的药物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导致细胞发生变化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比如导致细胞死亡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就是一种扰动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9F0FD6-FC49-C2C1-B224-FD3BA35E3FBA}"/>
              </a:ext>
            </a:extLst>
          </p:cNvPr>
          <p:cNvSpPr txBox="1"/>
          <p:nvPr/>
        </p:nvSpPr>
        <p:spPr>
          <a:xfrm>
            <a:off x="723705" y="1791980"/>
            <a:ext cx="645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对细胞处理的操作就是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扰动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6686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2816"/>
            <a:ext cx="8924548" cy="487120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172000" y="4293096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8658000" y="40788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9198000" y="42300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9997200" y="41652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4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336</Words>
  <Application>Microsoft Macintosh PowerPoint</Application>
  <PresentationFormat>宽屏</PresentationFormat>
  <Paragraphs>95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101</cp:revision>
  <dcterms:modified xsi:type="dcterms:W3CDTF">2023-10-22T04:25:14Z</dcterms:modified>
</cp:coreProperties>
</file>